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0092385-8224-464D-9397-386461DC728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45EA5A1-F33A-4349-BDA8-183AFE808E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Alijah Green and Ryan Shah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Presidential 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600023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python naive_bayes.py </a:t>
            </a:r>
            <a:r>
              <a:rPr lang="en-US" dirty="0" err="1"/>
              <a:t>xaa</a:t>
            </a:r>
            <a:r>
              <a:rPr lang="en-US" dirty="0"/>
              <a:t> read_data.txt </a:t>
            </a:r>
            <a:r>
              <a:rPr lang="en-US" dirty="0" smtClean="0"/>
              <a:t>common_words.txt</a:t>
            </a:r>
          </a:p>
          <a:p>
            <a:pPr lvl="1"/>
            <a:r>
              <a:rPr lang="en-US" dirty="0" smtClean="0"/>
              <a:t>0.885320170397</a:t>
            </a:r>
          </a:p>
          <a:p>
            <a:r>
              <a:rPr lang="en-US" dirty="0" smtClean="0"/>
              <a:t>python </a:t>
            </a:r>
            <a:r>
              <a:rPr lang="en-US" dirty="0"/>
              <a:t>kfolds.py read_data.txt 4 </a:t>
            </a:r>
            <a:r>
              <a:rPr lang="en-US" dirty="0" smtClean="0"/>
              <a:t>common_words.txt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'split_file11091.data', 0.6040032458750338)</a:t>
            </a:r>
          </a:p>
          <a:p>
            <a:r>
              <a:rPr lang="en-US" dirty="0"/>
              <a:t>python naive_bayes.py split_file11091.data read_data.txt </a:t>
            </a:r>
            <a:r>
              <a:rPr lang="en-US" dirty="0" smtClean="0"/>
              <a:t>common_words.txt</a:t>
            </a:r>
            <a:endParaRPr lang="en-US" dirty="0"/>
          </a:p>
          <a:p>
            <a:pPr lvl="1"/>
            <a:r>
              <a:rPr lang="en-US" dirty="0" smtClean="0"/>
              <a:t>0.614984109811</a:t>
            </a:r>
          </a:p>
          <a:p>
            <a:r>
              <a:rPr lang="en-US" dirty="0"/>
              <a:t>python kfolds.py read_data.txt 10 </a:t>
            </a:r>
            <a:r>
              <a:rPr lang="en-US" dirty="0" smtClean="0"/>
              <a:t>common_words.txt</a:t>
            </a:r>
          </a:p>
          <a:p>
            <a:pPr lvl="1"/>
            <a:r>
              <a:rPr lang="en-US" dirty="0"/>
              <a:t>('split_file7390.data', 0.7979251240414976</a:t>
            </a:r>
            <a:r>
              <a:rPr lang="en-US" dirty="0" smtClean="0"/>
              <a:t>)</a:t>
            </a:r>
          </a:p>
          <a:p>
            <a:r>
              <a:rPr lang="en-US" dirty="0"/>
              <a:t>python naive_bayes.py split_file7390.data read_data.txt </a:t>
            </a:r>
            <a:r>
              <a:rPr lang="en-US" dirty="0" smtClean="0"/>
              <a:t>common_words.txt</a:t>
            </a:r>
          </a:p>
          <a:p>
            <a:pPr lvl="1"/>
            <a:r>
              <a:rPr lang="en-US" dirty="0" smtClean="0"/>
              <a:t>0.858813983366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Future Applications</a:t>
            </a:r>
            <a:endParaRPr lang="en-US" dirty="0"/>
          </a:p>
        </p:txBody>
      </p:sp>
      <p:pic>
        <p:nvPicPr>
          <p:cNvPr id="9218" name="Picture 2" descr="C:\Users\Ryan\AppData\Local\Microsoft\Windows\INetCache\IE\PF0JSAQZ\handcuff_question_mark_by_rmdraco84-d4z0182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0683"/>
            <a:ext cx="4190999" cy="50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40511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8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91550" cy="1066801"/>
          </a:xfrm>
        </p:spPr>
        <p:txBody>
          <a:bodyPr/>
          <a:lstStyle/>
          <a:p>
            <a:r>
              <a:rPr lang="en-US" dirty="0" smtClean="0"/>
              <a:t>Data – JSONs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181974" cy="5013960"/>
          </a:xfrm>
        </p:spPr>
        <p:txBody>
          <a:bodyPr>
            <a:noAutofit/>
          </a:bodyPr>
          <a:lstStyle/>
          <a:p>
            <a:r>
              <a:rPr lang="en-US" sz="700" dirty="0"/>
              <a:t>{"</a:t>
            </a:r>
            <a:r>
              <a:rPr lang="en-US" sz="700" dirty="0" err="1"/>
              <a:t>created_at":"Fri</a:t>
            </a:r>
            <a:r>
              <a:rPr lang="en-US" sz="700" dirty="0"/>
              <a:t> Apr 22 06:32:35 +0000 2016","id":723399082052456448,"id_str":"723399082052456448","</a:t>
            </a:r>
            <a:r>
              <a:rPr lang="en-US" sz="700" dirty="0">
                <a:solidFill>
                  <a:srgbClr val="FF0000"/>
                </a:solidFill>
              </a:rPr>
              <a:t>text</a:t>
            </a:r>
            <a:r>
              <a:rPr lang="en-US" sz="700" dirty="0"/>
              <a:t>":"RT @</a:t>
            </a:r>
            <a:r>
              <a:rPr lang="en-US" sz="700" dirty="0" err="1"/>
              <a:t>NationalNurses</a:t>
            </a:r>
            <a:r>
              <a:rPr lang="en-US" sz="700" dirty="0"/>
              <a:t>: You must register as a \"Democrat\" or \"No Party Preference\" to vote for @</a:t>
            </a:r>
            <a:r>
              <a:rPr lang="en-US" sz="700" dirty="0" err="1"/>
              <a:t>BernieSanders</a:t>
            </a:r>
            <a:r>
              <a:rPr lang="en-US" sz="700" dirty="0"/>
              <a:t> in CA. #</a:t>
            </a:r>
            <a:r>
              <a:rPr lang="en-US" sz="700" dirty="0" err="1"/>
              <a:t>FeelTheBern</a:t>
            </a:r>
            <a:r>
              <a:rPr lang="en-US" sz="700" dirty="0"/>
              <a:t> #</a:t>
            </a:r>
            <a:r>
              <a:rPr lang="en-US" sz="700" dirty="0" err="1"/>
              <a:t>CAPrimary</a:t>
            </a:r>
            <a:r>
              <a:rPr lang="en-US" sz="700" dirty="0"/>
              <a:t> </a:t>
            </a:r>
            <a:r>
              <a:rPr lang="en-US" sz="700" dirty="0" err="1"/>
              <a:t>ht</a:t>
            </a:r>
            <a:r>
              <a:rPr lang="en-US" sz="700" dirty="0"/>
              <a:t>\u2026","source":"\u003ca </a:t>
            </a:r>
            <a:r>
              <a:rPr lang="en-US" sz="700" dirty="0" err="1"/>
              <a:t>href</a:t>
            </a:r>
            <a:r>
              <a:rPr lang="en-US" sz="700" dirty="0"/>
              <a:t>=\"http:\/\/twitter.com\/download\/android\" </a:t>
            </a:r>
            <a:r>
              <a:rPr lang="en-US" sz="700" dirty="0" err="1"/>
              <a:t>rel</a:t>
            </a:r>
            <a:r>
              <a:rPr lang="en-US" sz="700" dirty="0"/>
              <a:t>=\"</a:t>
            </a:r>
            <a:r>
              <a:rPr lang="en-US" sz="700" dirty="0" err="1"/>
              <a:t>nofollow</a:t>
            </a:r>
            <a:r>
              <a:rPr lang="en-US" sz="700" dirty="0"/>
              <a:t>\"\u003eTwitter for Android\u003c\/a\u003e","truncated":false,"in_reply_to_status_id":null,"in_reply_to_status_id_str":null,"in_reply_to_user_id":null,"in_reply_to_user_id_str":null,"in_reply_to_screen_name":null,"user":{"id":166707534,"id_str":"166707534","name":"Pamela  Gwynn","screen_name":"madcat44","location":"Blue in Red State Indiana","</a:t>
            </a:r>
            <a:r>
              <a:rPr lang="en-US" sz="700" dirty="0" err="1"/>
              <a:t>url</a:t>
            </a:r>
            <a:r>
              <a:rPr lang="en-US" sz="700" dirty="0"/>
              <a:t>":null,"description":"</a:t>
            </a:r>
            <a:r>
              <a:rPr lang="en-US" sz="700" dirty="0" err="1"/>
              <a:t>Liberal,Progressive</a:t>
            </a:r>
            <a:r>
              <a:rPr lang="en-US" sz="700" dirty="0"/>
              <a:t> #Obama\/Biden #</a:t>
            </a:r>
            <a:r>
              <a:rPr lang="en-US" sz="700" dirty="0" err="1"/>
              <a:t>UniteBlue</a:t>
            </a:r>
            <a:r>
              <a:rPr lang="en-US" sz="700" dirty="0"/>
              <a:t> I block RWNJs. Ex-GOP, won't go back. Sorry, I live in IN.  #Colts","protected":false,"verified":false,"followers_count":2966,"friends_count":3271,"listed_count":91,"favourites_count":5627,"statuses_count":29008,"created_at":"Wed Jul 14 20:28:49 +0000 2010","utc_offset":-14400,"time_zone":"Eastern Time (US &amp; Canada)","geo_enabled":true,"lang":"en","contributors_enabled":false,"is_translator":false,"profile_background_color":"000000","profile_background_image_url":"http:\/\/abs.twimg.com\/images\/themes\/theme4\/</a:t>
            </a:r>
            <a:r>
              <a:rPr lang="en-US" sz="700" dirty="0" err="1"/>
              <a:t>bg.gif","profile_background_image_url_https":"https</a:t>
            </a:r>
            <a:r>
              <a:rPr lang="en-US" sz="700" dirty="0"/>
              <a:t>:\/\/abs.twimg.com\/images\/themes\/theme4\/bg.gif","profile_background_tile":false,"profile_link_color":"3B94D9","profile_sidebar_border_color":"000000","profile_sidebar_fill_color":"000000","profile_text_color":"000000","profile_use_background_image":false,"profile_image_url":"http:\/\/pbs.twimg.com\/</a:t>
            </a:r>
            <a:r>
              <a:rPr lang="en-US" sz="700" dirty="0" err="1"/>
              <a:t>profile_images</a:t>
            </a:r>
            <a:r>
              <a:rPr lang="en-US" sz="700" dirty="0"/>
              <a:t>\/511380947824934913\/U2TQQDAR_normal.png","profile_image_url_https":"https:\/\/pbs.twimg.com\/</a:t>
            </a:r>
            <a:r>
              <a:rPr lang="en-US" sz="700" dirty="0" err="1"/>
              <a:t>profile_images</a:t>
            </a:r>
            <a:r>
              <a:rPr lang="en-US" sz="700" dirty="0"/>
              <a:t>\/511380947824934913\/U2TQQDAR_normal.png","profile_banner_url":"https:\/\/pbs.twimg.com\/</a:t>
            </a:r>
            <a:r>
              <a:rPr lang="en-US" sz="700" dirty="0" err="1"/>
              <a:t>profile_banners</a:t>
            </a:r>
            <a:r>
              <a:rPr lang="en-US" sz="700" dirty="0"/>
              <a:t>\/166707534\/1353038735","default_profile":false,"default_profile_image":false,"following":null,"follow_request_sent":null,"notifications":null},"geo":null,"coordinates":null,"place":null,"contributors":null,"retweeted_status":{"</a:t>
            </a:r>
            <a:r>
              <a:rPr lang="en-US" sz="700" dirty="0" err="1"/>
              <a:t>created_at":"Fri</a:t>
            </a:r>
            <a:r>
              <a:rPr lang="en-US" sz="700" dirty="0"/>
              <a:t> Apr 22 01:08:43 +0000 2016","id":723317578613952512,"id_str":"723317578613952512","text":"You must register as a \"Democrat\" or \"No Party Preference\" to vote for @</a:t>
            </a:r>
            <a:r>
              <a:rPr lang="en-US" sz="700" dirty="0" err="1"/>
              <a:t>BernieSanders</a:t>
            </a:r>
            <a:r>
              <a:rPr lang="en-US" sz="700" dirty="0"/>
              <a:t> in CA. #</a:t>
            </a:r>
            <a:r>
              <a:rPr lang="en-US" sz="700" dirty="0" err="1"/>
              <a:t>FeelTheBern</a:t>
            </a:r>
            <a:r>
              <a:rPr lang="en-US" sz="700" dirty="0"/>
              <a:t> #</a:t>
            </a:r>
            <a:r>
              <a:rPr lang="en-US" sz="700" dirty="0" err="1"/>
              <a:t>CAPrimary</a:t>
            </a:r>
            <a:r>
              <a:rPr lang="en-US" sz="700" dirty="0"/>
              <a:t> https:\/\/t.co\/q1AO0UyamR","source":"\u003ca </a:t>
            </a:r>
            <a:r>
              <a:rPr lang="en-US" sz="700" dirty="0" err="1"/>
              <a:t>href</a:t>
            </a:r>
            <a:r>
              <a:rPr lang="en-US" sz="700" dirty="0"/>
              <a:t>=\"http:\/\/twitter.com\" </a:t>
            </a:r>
            <a:r>
              <a:rPr lang="en-US" sz="700" dirty="0" err="1"/>
              <a:t>rel</a:t>
            </a:r>
            <a:r>
              <a:rPr lang="en-US" sz="700" dirty="0"/>
              <a:t>=\"</a:t>
            </a:r>
            <a:r>
              <a:rPr lang="en-US" sz="700" dirty="0" err="1"/>
              <a:t>nofollow</a:t>
            </a:r>
            <a:r>
              <a:rPr lang="en-US" sz="700" dirty="0"/>
              <a:t>\"\u003eTwitter Web Client\u003c\/a\u003e","truncated":false,"in_reply_to_status_id":null,"in_reply_to_status_id_str":null,"in_reply_to_user_id":null,"in_reply_to_user_id_str":null,"in_reply_to_screen_name":null,"user":{"id":21146733,"id_str":"21146733","name":"NationalNursesUnited","screen_name":"NationalNurses","location":"United States of America","</a:t>
            </a:r>
            <a:r>
              <a:rPr lang="en-US" sz="700" dirty="0" err="1"/>
              <a:t>url</a:t>
            </a:r>
            <a:r>
              <a:rPr lang="en-US" sz="700" dirty="0"/>
              <a:t>":"http:\/\/www.nationalnursesunited.org","description":"National Nurses United: The largest RN Union in U.S. history, with more than 185,000 nurses nationwide. Executive Director is @RoseAnnDeMoro","protected":false,"verified":false,"followers_count":21381,"friends_count":2785,"listed_count":631,"favourites_count":1612,"statuses_count":14237,"created_at":"Tue Feb 17 23:38:56 +0000 2009","utc_offset":-25200,"time_zone":"Pacific Time (US &amp; Canada)","geo_enabled":true,"lang":"en","contributors_enabled":false,"is_translator":false,"profile_background_color":"990000","profile_background_image_url":"http:\/\/pbs.twimg.com\/</a:t>
            </a:r>
            <a:r>
              <a:rPr lang="en-US" sz="700" dirty="0" err="1"/>
              <a:t>profile_background_images</a:t>
            </a:r>
            <a:r>
              <a:rPr lang="en-US" sz="700" dirty="0"/>
              <a:t>\/563801070430728192\/VXrz1VHg.png","profile_background_image_url_https":"https:\/\/pbs.twimg.com\/</a:t>
            </a:r>
            <a:r>
              <a:rPr lang="en-US" sz="700" dirty="0" err="1"/>
              <a:t>profile_background_images</a:t>
            </a:r>
            <a:r>
              <a:rPr lang="en-US" sz="700" dirty="0"/>
              <a:t>\/563801070430728192\/VXrz1VHg.png","profile_background_tile":false,"profile_link_color":"990000","profile_sidebar_border_color":"FFFFFF","profile_sidebar_fill_color":"F3F3F3","profile_text_color":"4A4037","profile_use_background_image":true,"profile_image_url":"http:\/\/pbs.twimg.com\/</a:t>
            </a:r>
            <a:r>
              <a:rPr lang="en-US" sz="700" dirty="0" err="1"/>
              <a:t>profile_images</a:t>
            </a:r>
            <a:r>
              <a:rPr lang="en-US" sz="700" dirty="0"/>
              <a:t>\/649255865678036992\/d-EniETJ_normal.</a:t>
            </a:r>
            <a:r>
              <a:rPr lang="en-US" sz="700" dirty="0" err="1"/>
              <a:t>png</a:t>
            </a:r>
            <a:r>
              <a:rPr lang="en-US" sz="700" dirty="0"/>
              <a:t>","</a:t>
            </a:r>
            <a:r>
              <a:rPr lang="en-US" sz="700" dirty="0" err="1"/>
              <a:t>profile_image_url_https":"https</a:t>
            </a:r>
            <a:r>
              <a:rPr lang="en-US" sz="700" dirty="0"/>
              <a:t>:\/\/pbs.twimg.com\/</a:t>
            </a:r>
            <a:r>
              <a:rPr lang="en-US" sz="700" dirty="0" err="1"/>
              <a:t>profile_images</a:t>
            </a:r>
            <a:r>
              <a:rPr lang="en-US" sz="700" dirty="0"/>
              <a:t>\/649255865678036992\/d-EniETJ_normal.</a:t>
            </a:r>
            <a:r>
              <a:rPr lang="en-US" sz="700" dirty="0" err="1"/>
              <a:t>png</a:t>
            </a:r>
            <a:r>
              <a:rPr lang="en-US" sz="700" dirty="0"/>
              <a:t>","profile_banner_</a:t>
            </a:r>
            <a:r>
              <a:rPr lang="en-US" sz="700" dirty="0" err="1"/>
              <a:t>url</a:t>
            </a:r>
            <a:r>
              <a:rPr lang="en-US" sz="700" dirty="0"/>
              <a:t>":"https:\/\/pbs.twimg.com\/</a:t>
            </a:r>
            <a:r>
              <a:rPr lang="en-US" sz="700" dirty="0" err="1"/>
              <a:t>profile_banners</a:t>
            </a:r>
            <a:r>
              <a:rPr lang="en-US" sz="700" dirty="0"/>
              <a:t>\/21146733\/1423256641","default_profile":false,"default_profile_image":false,"following":null,"follow_request_sent":null,"notifications":null},"</a:t>
            </a:r>
            <a:r>
              <a:rPr lang="en-US" sz="700" dirty="0" err="1"/>
              <a:t>geo":null,"coordinates":null,"place</a:t>
            </a:r>
            <a:r>
              <a:rPr lang="en-US" sz="700" dirty="0"/>
              <a:t>":{"id":"3b77caf94bfc81fe","url":"https:\/\/api.twitter.com\/1.1\/geo\/id\/3b77caf94bfc81fe.json","place_type":"city","name":"Los </a:t>
            </a:r>
            <a:r>
              <a:rPr lang="en-US" sz="700" dirty="0" err="1"/>
              <a:t>Angeles","full_name":"Los</a:t>
            </a:r>
            <a:r>
              <a:rPr lang="en-US" sz="700" dirty="0"/>
              <a:t> Angeles, </a:t>
            </a:r>
            <a:r>
              <a:rPr lang="en-US" sz="700" dirty="0" err="1"/>
              <a:t>CA","country_code":"US","country":"United</a:t>
            </a:r>
            <a:r>
              <a:rPr lang="en-US" sz="700" dirty="0"/>
              <a:t> States","</a:t>
            </a:r>
            <a:r>
              <a:rPr lang="en-US" sz="700" dirty="0" err="1"/>
              <a:t>bounding_box</a:t>
            </a:r>
            <a:r>
              <a:rPr lang="en-US" sz="700" dirty="0"/>
              <a:t>":{"</a:t>
            </a:r>
            <a:r>
              <a:rPr lang="en-US" sz="700" dirty="0" err="1"/>
              <a:t>type":"Polygon","coordinates</a:t>
            </a:r>
            <a:r>
              <a:rPr lang="en-US" sz="700" dirty="0"/>
              <a:t>":[[[-118.668404,33.704538],[-118.668404,34.337041],[-118.155409,34.337041],[-118.155409,33.704538]]]},"attributes":{}},"contributors":null,"is_quote_status":false,"retweet_count":193,"favorite_count":142,"entities":{"</a:t>
            </a:r>
            <a:r>
              <a:rPr lang="en-US" sz="700" dirty="0">
                <a:solidFill>
                  <a:srgbClr val="FF0000"/>
                </a:solidFill>
              </a:rPr>
              <a:t>hashtags</a:t>
            </a:r>
            <a:r>
              <a:rPr lang="en-US" sz="700" dirty="0"/>
              <a:t>":[{"text":"</a:t>
            </a:r>
            <a:r>
              <a:rPr lang="en-US" sz="700" dirty="0" err="1"/>
              <a:t>FeelTheBern</a:t>
            </a:r>
            <a:r>
              <a:rPr lang="en-US" sz="700" dirty="0"/>
              <a:t>","indices":[93,105]},{"text":"</a:t>
            </a:r>
            <a:r>
              <a:rPr lang="en-US" sz="700" dirty="0" err="1"/>
              <a:t>CAPrimary</a:t>
            </a:r>
            <a:r>
              <a:rPr lang="en-US" sz="700" dirty="0"/>
              <a:t>","indices":[106,116]}],"</a:t>
            </a:r>
            <a:r>
              <a:rPr lang="en-US" sz="700" dirty="0" err="1"/>
              <a:t>urls</a:t>
            </a:r>
            <a:r>
              <a:rPr lang="en-US" sz="700" dirty="0"/>
              <a:t>":[],"</a:t>
            </a:r>
            <a:r>
              <a:rPr lang="en-US" sz="700" dirty="0" err="1"/>
              <a:t>user_mentions</a:t>
            </a:r>
            <a:r>
              <a:rPr lang="en-US" sz="700" dirty="0"/>
              <a:t>":[{"screen_name":"</a:t>
            </a:r>
            <a:r>
              <a:rPr lang="en-US" sz="700" dirty="0" err="1"/>
              <a:t>BernieSanders</a:t>
            </a:r>
            <a:r>
              <a:rPr lang="en-US" sz="700" dirty="0"/>
              <a:t>","</a:t>
            </a:r>
            <a:r>
              <a:rPr lang="en-US" sz="700" dirty="0" err="1"/>
              <a:t>name":"Bernie</a:t>
            </a:r>
            <a:r>
              <a:rPr lang="en-US" sz="700" dirty="0"/>
              <a:t> Sanders","id":216776631,"id_str":"216776631","indices":[71,85]}],"symbols":[],"media":[{"id":723317578131595265,"id_str":"723317578131595265","indices":[117,140],"media_</a:t>
            </a:r>
            <a:r>
              <a:rPr lang="en-US" sz="700" dirty="0" err="1"/>
              <a:t>url</a:t>
            </a:r>
            <a:r>
              <a:rPr lang="en-US" sz="700" dirty="0"/>
              <a:t>":"http:\/\/pbs.twimg.com\/media\/Cgm9gUhUYAECIiL.jpg","media_url_https":"https:\/\/pbs.twimg.com\/media\/Cgm9gUhUYAECIiL.jpg","url":"https:\/\/t.co\/q1AO0UyamR","display_url":"pic.twitter.com\/q1AO0UyamR","expanded_url":"http:\/\/twitter.com\/</a:t>
            </a:r>
            <a:r>
              <a:rPr lang="en-US" sz="700" dirty="0" err="1"/>
              <a:t>NationalNurses</a:t>
            </a:r>
            <a:r>
              <a:rPr lang="en-US" sz="700" dirty="0"/>
              <a:t>\/status\/723317578613952512\/photo\/1","type":"photo","sizes":{"small":{"w":340,"h":340,"resize":"fit"},"thumb":{"w":150,"h":150,"resize":"crop"},"large":{"w":1024,"h":1024,"resize":"fit"},"medium":{"w":600,"h":600,"resize":"fit"}}}]},"</a:t>
            </a:r>
            <a:r>
              <a:rPr lang="en-US" sz="700" dirty="0" err="1"/>
              <a:t>extended_entities</a:t>
            </a:r>
            <a:r>
              <a:rPr lang="en-US" sz="700" dirty="0"/>
              <a:t>":{"media":[{"id":723317578131595265,"id_str":"723317578131595265","indices":[117,140],"media_</a:t>
            </a:r>
            <a:r>
              <a:rPr lang="en-US" sz="700" dirty="0" err="1"/>
              <a:t>url</a:t>
            </a:r>
            <a:r>
              <a:rPr lang="en-US" sz="700" dirty="0"/>
              <a:t>":"http:\/\/pbs.twimg.com\/media\/Cgm9gUhUYAECIiL.jpg","media_url_https":"https:\/\/pbs.twimg.com\/media\/Cgm9gUhUYAECIiL.jpg","url":"https:\/\/t.co\/q1AO0UyamR","display_url":"pic.twitter.com\/q1AO0UyamR","expanded_url":"http:\/\/twitter.com\/</a:t>
            </a:r>
            <a:r>
              <a:rPr lang="en-US" sz="700" dirty="0" err="1"/>
              <a:t>NationalNurses</a:t>
            </a:r>
            <a:r>
              <a:rPr lang="en-US" sz="700" dirty="0"/>
              <a:t>\/status\/723317578613952512\/photo\/1","type":"photo","sizes":{"small":{"w":340,"h":340,"resize":"fit"},"thumb":{"w":150,"h":150,"resize":"crop"},"large":{"w":1024,"h":1024,"resize":"fit"},"medium":{"w":600,"h":600,"resize":"fit"}}}]},"favorited":false,"retweeted":false,"possibly_sensitive":false,"filter_level":"low","lang":"en"},"is_quote_status":false,"retweet_count":0,"favorite_count":0,"entities":{"hashtags":[{"text":"</a:t>
            </a:r>
            <a:r>
              <a:rPr lang="en-US" sz="700" dirty="0" err="1"/>
              <a:t>FeelTheBern</a:t>
            </a:r>
            <a:r>
              <a:rPr lang="en-US" sz="700" dirty="0"/>
              <a:t>","indices":[113,125]},{"text":"</a:t>
            </a:r>
            <a:r>
              <a:rPr lang="en-US" sz="700" dirty="0" err="1"/>
              <a:t>CAPrimary</a:t>
            </a:r>
            <a:r>
              <a:rPr lang="en-US" sz="700" dirty="0"/>
              <a:t>","indices":[126,136]}],"</a:t>
            </a:r>
            <a:r>
              <a:rPr lang="en-US" sz="700" dirty="0" err="1"/>
              <a:t>urls</a:t>
            </a:r>
            <a:r>
              <a:rPr lang="en-US" sz="700" dirty="0"/>
              <a:t>":[],"</a:t>
            </a:r>
            <a:r>
              <a:rPr lang="en-US" sz="700" dirty="0" err="1"/>
              <a:t>user_mentions</a:t>
            </a:r>
            <a:r>
              <a:rPr lang="en-US" sz="700" dirty="0"/>
              <a:t>":[{"screen_name":"NationalNurses","name":"NationalNursesUnited","id":21146733,"id_str":"21146733","indices":[3,18]},{"screen_name":"</a:t>
            </a:r>
            <a:r>
              <a:rPr lang="en-US" sz="700" dirty="0" err="1"/>
              <a:t>BernieSanders</a:t>
            </a:r>
            <a:r>
              <a:rPr lang="en-US" sz="700" dirty="0"/>
              <a:t>","</a:t>
            </a:r>
            <a:r>
              <a:rPr lang="en-US" sz="700" dirty="0" err="1"/>
              <a:t>name":"Bernie</a:t>
            </a:r>
            <a:r>
              <a:rPr lang="en-US" sz="700" dirty="0"/>
              <a:t> Sanders","id":216776631,"id_str":"216776631","indices":[91,105]}],"symbols":[],"media":[{"id":723317578131595265,"id_str":"723317578131595265","indices":[139,140],"media_</a:t>
            </a:r>
            <a:r>
              <a:rPr lang="en-US" sz="700" dirty="0" err="1"/>
              <a:t>url</a:t>
            </a:r>
            <a:r>
              <a:rPr lang="en-US" sz="700" dirty="0"/>
              <a:t>":"http:\/\/pbs.twimg.com\/media\/Cgm9gUhUYAECIiL.jpg","media_url_https":"https:\/\/pbs.twimg.com\/media\/Cgm9gUhUYAECIiL.jpg","url":"https:\/\/t.co\/q1AO0UyamR","display_url":"pic.twitter.com\/q1AO0UyamR","expanded_url":"http:\/\/twitter.com\/</a:t>
            </a:r>
            <a:r>
              <a:rPr lang="en-US" sz="700" dirty="0" err="1"/>
              <a:t>NationalNurses</a:t>
            </a:r>
            <a:r>
              <a:rPr lang="en-US" sz="700" dirty="0"/>
              <a:t>\/status\/723317578613952512\/photo\/1","type":"photo","sizes":{"small":{"w":340,"h":340,"resize":"fit"},"thumb":{"w":150,"h":150,"resize":"crop"},"large":{"w":1024,"h":1024,"resize":"fit"},"medium":{"w":600,"h":600,"resize":"fit"}},"source_status_id":723317578613952512,"source_status_id_str":"723317578613952512","source_user_id":21146733,"source_user_id_str":"21146733"}]},"</a:t>
            </a:r>
            <a:r>
              <a:rPr lang="en-US" sz="700" dirty="0" err="1"/>
              <a:t>extended_entities</a:t>
            </a:r>
            <a:r>
              <a:rPr lang="en-US" sz="700" dirty="0"/>
              <a:t>":{"media":[{"id":723317578131595265,"id_str":"723317578131595265","indices":[139,140],"media_</a:t>
            </a:r>
            <a:r>
              <a:rPr lang="en-US" sz="700" dirty="0" err="1"/>
              <a:t>url</a:t>
            </a:r>
            <a:r>
              <a:rPr lang="en-US" sz="700" dirty="0"/>
              <a:t>":"http:\/\/pbs.twimg.com\/media\/Cgm9gUhUYAECIiL.jpg","media_url_https":"https:\/\/pbs.twimg.com\/media\/Cgm9gUhUYAECIiL.jpg","url":"https:\/\/t.co\/q1AO0UyamR","display_url":"pic.twitter.com\/q1AO0UyamR","expanded_url":"http:\/\/twitter.com\/</a:t>
            </a:r>
            <a:r>
              <a:rPr lang="en-US" sz="700" dirty="0" err="1"/>
              <a:t>NationalNurses</a:t>
            </a:r>
            <a:r>
              <a:rPr lang="en-US" sz="700" dirty="0"/>
              <a:t>\/status\/723317578613952512\/photo\/1","type":"photo","sizes":{"small":{"w":340,"h":340,"resize":"fit"},"thumb":{"w":150,"h":150,"resize":"crop"},"large":{"w":1024,"h":1024,"resize":"fit"},"medium":{"w":600,"h":600,"resize":"fit"}},"source_status_id":723317578613952512,"source_status_id_str":"723317578613952512","source_user_id":21146733,"source_user_id_str":"21146733"}]},"favorited":false,"retweeted":false,"possibly_sensitive":false,"filter_level":"low","lang":"en","timestamp_ms":"1461306755923"}</a:t>
            </a:r>
          </a:p>
        </p:txBody>
      </p:sp>
    </p:spTree>
    <p:extLst>
      <p:ext uri="{BB962C8B-B14F-4D97-AF65-F5344CB8AC3E}">
        <p14:creationId xmlns:p14="http://schemas.microsoft.com/office/powerpoint/2010/main" val="410821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Python JSON library</a:t>
            </a:r>
          </a:p>
          <a:p>
            <a:endParaRPr lang="en-US" dirty="0" smtClean="0"/>
          </a:p>
          <a:p>
            <a:r>
              <a:rPr lang="en-US" dirty="0" smtClean="0"/>
              <a:t>42600 Tweets</a:t>
            </a:r>
          </a:p>
          <a:p>
            <a:endParaRPr lang="en-US" dirty="0" smtClean="0"/>
          </a:p>
          <a:p>
            <a:r>
              <a:rPr lang="en-US" dirty="0" smtClean="0"/>
              <a:t>14789 usable tweets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514983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because #</a:t>
            </a:r>
            <a:r>
              <a:rPr lang="en-US" sz="1400" dirty="0" err="1"/>
              <a:t>hillaryistrump</a:t>
            </a:r>
            <a:r>
              <a:rPr lang="en-US" sz="1400" dirty="0"/>
              <a:t> #</a:t>
            </a:r>
            <a:r>
              <a:rPr lang="en-US" sz="1400" dirty="0" err="1"/>
              <a:t>feelthebern</a:t>
            </a:r>
            <a:r>
              <a:rPr lang="en-US" sz="1400" dirty="0"/>
              <a:t> #</a:t>
            </a:r>
            <a:r>
              <a:rPr lang="en-US" sz="1400" dirty="0" err="1"/>
              <a:t>bernieorbust</a:t>
            </a:r>
            <a:r>
              <a:rPr lang="en-US" sz="1400" dirty="0"/>
              <a:t> #</a:t>
            </a:r>
            <a:r>
              <a:rPr lang="en-US" sz="1400" dirty="0" err="1"/>
              <a:t>imwithher</a:t>
            </a:r>
            <a:r>
              <a:rPr lang="en-US" sz="1400" dirty="0"/>
              <a:t> https://t.co/vt3awgox4z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/>
              <a:t>#</a:t>
            </a:r>
            <a:r>
              <a:rPr lang="en-US" sz="1400" dirty="0" err="1"/>
              <a:t>feelthebern</a:t>
            </a:r>
            <a:r>
              <a:rPr lang="en-US" sz="1400" dirty="0"/>
              <a:t>  https://t.co/zh2mq4xypk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 err="1"/>
              <a:t>rt</a:t>
            </a:r>
            <a:r>
              <a:rPr lang="en-US" sz="1400" dirty="0"/>
              <a:t> @picbernie2016: #</a:t>
            </a:r>
            <a:r>
              <a:rPr lang="en-US" sz="1400" dirty="0" err="1"/>
              <a:t>feelthebern</a:t>
            </a:r>
            <a:r>
              <a:rPr lang="en-US" sz="1400" dirty="0"/>
              <a:t> #</a:t>
            </a:r>
            <a:r>
              <a:rPr lang="en-US" sz="1400" dirty="0" err="1"/>
              <a:t>notmeus</a:t>
            </a:r>
            <a:r>
              <a:rPr lang="en-US" sz="1400" dirty="0"/>
              <a:t> #</a:t>
            </a:r>
            <a:r>
              <a:rPr lang="en-US" sz="1400" dirty="0" err="1"/>
              <a:t>stillsanders</a:t>
            </a:r>
            <a:r>
              <a:rPr lang="en-US" sz="1400" dirty="0"/>
              <a:t> #</a:t>
            </a:r>
            <a:r>
              <a:rPr lang="en-US" sz="1400" dirty="0" err="1"/>
              <a:t>iwillnotyield</a:t>
            </a:r>
            <a:r>
              <a:rPr lang="en-US" sz="1400" dirty="0"/>
              <a:t> #</a:t>
            </a:r>
            <a:r>
              <a:rPr lang="en-US" sz="1400" dirty="0" err="1"/>
              <a:t>politicalrevolution</a:t>
            </a:r>
            <a:r>
              <a:rPr lang="en-US" sz="1400" dirty="0"/>
              <a:t> #</a:t>
            </a:r>
            <a:r>
              <a:rPr lang="en-US" sz="1400" dirty="0" err="1"/>
              <a:t>demdebate</a:t>
            </a:r>
            <a:r>
              <a:rPr lang="en-US" sz="1400" dirty="0"/>
              <a:t>  https://t.co/jkzaqsrdsh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 smtClean="0"/>
              <a:t>actions </a:t>
            </a:r>
            <a:r>
              <a:rPr lang="en-US" sz="1400" dirty="0"/>
              <a:t>speak louder than words. #</a:t>
            </a:r>
            <a:r>
              <a:rPr lang="en-US" sz="1400" dirty="0" err="1"/>
              <a:t>feelthebern</a:t>
            </a:r>
            <a:r>
              <a:rPr lang="en-US" sz="1400" dirty="0"/>
              <a:t> #election2016 #</a:t>
            </a:r>
            <a:r>
              <a:rPr lang="en-US" sz="1400" dirty="0" err="1"/>
              <a:t>bernieforpresident</a:t>
            </a:r>
            <a:r>
              <a:rPr lang="en-US" sz="1400" dirty="0"/>
              <a:t> https://t.co/rwwestce0d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 err="1"/>
              <a:t>hillary</a:t>
            </a:r>
            <a:r>
              <a:rPr lang="en-US" sz="1400" dirty="0"/>
              <a:t> </a:t>
            </a:r>
            <a:r>
              <a:rPr lang="en-US" sz="1400" dirty="0" err="1"/>
              <a:t>clinton</a:t>
            </a:r>
            <a:r>
              <a:rPr lang="en-US" sz="1400" dirty="0"/>
              <a:t> was just mentioned on </a:t>
            </a:r>
            <a:r>
              <a:rPr lang="en-US" sz="1400" dirty="0" err="1"/>
              <a:t>msnbc</a:t>
            </a:r>
            <a:r>
              <a:rPr lang="en-US" sz="1400" dirty="0"/>
              <a:t> #</a:t>
            </a:r>
            <a:r>
              <a:rPr lang="en-US" sz="1400" dirty="0" err="1"/>
              <a:t>hillaryclinton</a:t>
            </a:r>
            <a:r>
              <a:rPr lang="en-US" sz="1400" dirty="0"/>
              <a:t> #hillary2016  read more: https://t.co/bwehtrgwfy </a:t>
            </a:r>
            <a:r>
              <a:rPr lang="en-US" sz="1400" dirty="0" err="1"/>
              <a:t>proH</a:t>
            </a:r>
            <a:endParaRPr lang="en-US" sz="1400" dirty="0"/>
          </a:p>
          <a:p>
            <a:r>
              <a:rPr lang="en-US" sz="1400" dirty="0" smtClean="0"/>
              <a:t>looks </a:t>
            </a:r>
            <a:r>
              <a:rPr lang="en-US" sz="1400" dirty="0"/>
              <a:t>just like a .@</a:t>
            </a:r>
            <a:r>
              <a:rPr lang="en-US" sz="1400" dirty="0" err="1"/>
              <a:t>hillaryclinton</a:t>
            </a:r>
            <a:r>
              <a:rPr lang="en-US" sz="1400" dirty="0"/>
              <a:t> email. #</a:t>
            </a:r>
            <a:r>
              <a:rPr lang="en-US" sz="1400" dirty="0" err="1"/>
              <a:t>stillsanders</a:t>
            </a:r>
            <a:r>
              <a:rPr lang="en-US" sz="1400" dirty="0"/>
              <a:t> #</a:t>
            </a:r>
            <a:r>
              <a:rPr lang="en-US" sz="1400" dirty="0" err="1"/>
              <a:t>releasethehotsauce</a:t>
            </a:r>
            <a:r>
              <a:rPr lang="en-US" sz="1400" dirty="0"/>
              <a:t> #</a:t>
            </a:r>
            <a:r>
              <a:rPr lang="en-US" sz="1400" dirty="0" err="1"/>
              <a:t>feelthebern</a:t>
            </a:r>
            <a:r>
              <a:rPr lang="en-US" sz="1400" dirty="0"/>
              <a:t>  https://t.co/rqgdxskflg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 err="1"/>
              <a:t>rt</a:t>
            </a:r>
            <a:r>
              <a:rPr lang="en-US" sz="1400" dirty="0"/>
              <a:t> @</a:t>
            </a:r>
            <a:r>
              <a:rPr lang="en-US" sz="1400" dirty="0" err="1"/>
              <a:t>ncforbernie</a:t>
            </a:r>
            <a:r>
              <a:rPr lang="en-US" sz="1400" dirty="0"/>
              <a:t>: busted: pro-</a:t>
            </a:r>
            <a:r>
              <a:rPr lang="en-US" sz="1400" dirty="0" err="1"/>
              <a:t>clinton</a:t>
            </a:r>
            <a:r>
              <a:rPr lang="en-US" sz="1400" dirty="0"/>
              <a:t> super </a:t>
            </a:r>
            <a:r>
              <a:rPr lang="en-US" sz="1400" dirty="0" err="1"/>
              <a:t>pac</a:t>
            </a:r>
            <a:r>
              <a:rPr lang="en-US" sz="1400" dirty="0"/>
              <a:t> caught spending $1 million on social media trolls https://t.co/5vdj5e8zqm #</a:t>
            </a:r>
            <a:r>
              <a:rPr lang="en-US" sz="1400" dirty="0" err="1"/>
              <a:t>feelthebern</a:t>
            </a:r>
            <a:r>
              <a:rPr lang="en-US" sz="1400" dirty="0"/>
              <a:t>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/>
              <a:t>@</a:t>
            </a:r>
            <a:r>
              <a:rPr lang="en-US" sz="1400" dirty="0" err="1"/>
              <a:t>dylanratigan's</a:t>
            </a:r>
            <a:r>
              <a:rPr lang="en-US" sz="1400" dirty="0"/>
              <a:t> departure from now #</a:t>
            </a:r>
            <a:r>
              <a:rPr lang="en-US" sz="1400" dirty="0" err="1"/>
              <a:t>msdnc</a:t>
            </a:r>
            <a:r>
              <a:rPr lang="en-US" sz="1400" dirty="0"/>
              <a:t> was its greatest moral loss of the past decade. #</a:t>
            </a:r>
            <a:r>
              <a:rPr lang="en-US" sz="1400" dirty="0" err="1"/>
              <a:t>feelthebern</a:t>
            </a:r>
            <a:r>
              <a:rPr lang="en-US" sz="1400" dirty="0"/>
              <a:t>   https://t.co/jznxjwsiza </a:t>
            </a:r>
            <a:r>
              <a:rPr lang="en-US" sz="1400" dirty="0" err="1"/>
              <a:t>proB</a:t>
            </a:r>
            <a:endParaRPr lang="en-US" sz="1400" dirty="0"/>
          </a:p>
          <a:p>
            <a:r>
              <a:rPr lang="en-US" sz="1400" dirty="0" err="1" smtClean="0"/>
              <a:t>rt</a:t>
            </a:r>
            <a:r>
              <a:rPr lang="en-US" sz="1400" dirty="0" smtClean="0"/>
              <a:t> </a:t>
            </a:r>
            <a:r>
              <a:rPr lang="en-US" sz="1400" dirty="0"/>
              <a:t>@</a:t>
            </a:r>
            <a:r>
              <a:rPr lang="en-US" sz="1400" dirty="0" err="1"/>
              <a:t>klsouth</a:t>
            </a:r>
            <a:r>
              <a:rPr lang="en-US" sz="1400" dirty="0"/>
              <a:t>: #trump2016 #trump https://t.co/lah3ulby1o </a:t>
            </a:r>
            <a:r>
              <a:rPr lang="en-US" sz="1400" dirty="0" err="1"/>
              <a:t>proT</a:t>
            </a:r>
            <a:endParaRPr lang="en-US" sz="1400" dirty="0"/>
          </a:p>
          <a:p>
            <a:r>
              <a:rPr lang="en-US" sz="1400" dirty="0" err="1"/>
              <a:t>rt</a:t>
            </a:r>
            <a:r>
              <a:rPr lang="en-US" sz="1400" dirty="0"/>
              <a:t> @</a:t>
            </a:r>
            <a:r>
              <a:rPr lang="en-US" sz="1400" dirty="0" err="1"/>
              <a:t>myriamwinner</a:t>
            </a:r>
            <a:r>
              <a:rPr lang="en-US" sz="1400" dirty="0"/>
              <a:t>: @</a:t>
            </a:r>
            <a:r>
              <a:rPr lang="en-US" sz="1400" dirty="0" err="1"/>
              <a:t>mygianluca</a:t>
            </a:r>
            <a:r>
              <a:rPr lang="en-US" sz="1400" dirty="0"/>
              <a:t> @</a:t>
            </a:r>
            <a:r>
              <a:rPr lang="en-US" sz="1400" dirty="0" err="1"/>
              <a:t>chriskyleband</a:t>
            </a:r>
            <a:r>
              <a:rPr lang="en-US" sz="1400" dirty="0"/>
              <a:t> @</a:t>
            </a:r>
            <a:r>
              <a:rPr lang="en-US" sz="1400" dirty="0" err="1"/>
              <a:t>drjamescabot</a:t>
            </a:r>
            <a:r>
              <a:rPr lang="en-US" sz="1400" dirty="0"/>
              <a:t> @</a:t>
            </a:r>
            <a:r>
              <a:rPr lang="en-US" sz="1400" dirty="0" err="1"/>
              <a:t>ericbolling</a:t>
            </a:r>
            <a:r>
              <a:rPr lang="en-US" sz="1400" dirty="0"/>
              <a:t> @women4trump @1luckylady_ vote #trump2016 #</a:t>
            </a:r>
            <a:r>
              <a:rPr lang="en-US" sz="1400" dirty="0" err="1"/>
              <a:t>maga</a:t>
            </a:r>
            <a:r>
              <a:rPr lang="en-US" sz="1400" dirty="0"/>
              <a:t> </a:t>
            </a:r>
            <a:r>
              <a:rPr lang="en-US" sz="1400" dirty="0" err="1" smtClean="0"/>
              <a:t>proT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9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Reading the data</a:t>
            </a:r>
          </a:p>
          <a:p>
            <a:pPr lvl="1"/>
            <a:r>
              <a:rPr lang="en-US" dirty="0" smtClean="0"/>
              <a:t>Stripping unnecessary characters/words</a:t>
            </a:r>
          </a:p>
          <a:p>
            <a:pPr lvl="1"/>
            <a:r>
              <a:rPr lang="en-US" dirty="0" smtClean="0"/>
              <a:t>Separating important words</a:t>
            </a:r>
          </a:p>
          <a:p>
            <a:r>
              <a:rPr lang="en-US" dirty="0" smtClean="0"/>
              <a:t>Training the Classification Model</a:t>
            </a:r>
          </a:p>
          <a:p>
            <a:r>
              <a:rPr lang="en-US" dirty="0" smtClean="0"/>
              <a:t>Predicting Results</a:t>
            </a:r>
          </a:p>
          <a:p>
            <a:pPr lvl="1"/>
            <a:r>
              <a:rPr lang="en-US" dirty="0" smtClean="0"/>
              <a:t>Accuracy of Predictions</a:t>
            </a:r>
          </a:p>
          <a:p>
            <a:endParaRPr lang="en-US" dirty="0"/>
          </a:p>
        </p:txBody>
      </p:sp>
      <p:pic>
        <p:nvPicPr>
          <p:cNvPr id="3074" name="Picture 2" descr="http://image.slidesharecdn.com/textclassification-140430024039-phpapp01/95/introduction-to-text-classification-using-naive-bayes-15-638.jpg?cb=1398825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276600"/>
            <a:ext cx="5156200" cy="29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36797"/>
            <a:ext cx="8839200" cy="2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676400"/>
            <a:ext cx="85841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Accuracy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057400"/>
            <a:ext cx="87782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116</TotalTime>
  <Words>1751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Presidential Tweets</vt:lpstr>
      <vt:lpstr>Gathering Data</vt:lpstr>
      <vt:lpstr>Data – JSONs</vt:lpstr>
      <vt:lpstr>Data Processing</vt:lpstr>
      <vt:lpstr>Processed Data</vt:lpstr>
      <vt:lpstr>Naïve Bayes</vt:lpstr>
      <vt:lpstr>Reading Data</vt:lpstr>
      <vt:lpstr>Training and Prediction</vt:lpstr>
      <vt:lpstr>Determining Accuracy</vt:lpstr>
      <vt:lpstr>K-Folds</vt:lpstr>
      <vt:lpstr>RESULTS</vt:lpstr>
      <vt:lpstr>Questions and Future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Shah</dc:creator>
  <cp:lastModifiedBy>Ryan Shah</cp:lastModifiedBy>
  <cp:revision>10</cp:revision>
  <dcterms:created xsi:type="dcterms:W3CDTF">2016-04-28T01:09:41Z</dcterms:created>
  <dcterms:modified xsi:type="dcterms:W3CDTF">2016-04-28T03:06:18Z</dcterms:modified>
</cp:coreProperties>
</file>