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87356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408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664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2744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1794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286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1578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2840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0456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873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427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648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8530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113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2236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205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2717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780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Iris Data Mining Project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28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Devin Wright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Joe’Docei Hill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#2 (cont...)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Question: Which yields better results? Kmeans or hierarchical with the euclidean distance metric?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Average overlap in Kmeans cluster: 39% - 43%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Average overlap in Hierarchical with the euclidean distance: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Complete: 54%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Ward: 32%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Answer: Hierarchical with the euclidean distance and ward linkage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Mining Task #3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Question: When using the Naive Bayes algorithm, does random versus semi-random training sets greatly affect the accuracy?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Methods used: Naive Bayes algorithm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024300" cy="107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Semi-Random</a:t>
            </a:r>
            <a:br>
              <a:rPr lang="en"/>
            </a:br>
            <a:r>
              <a:rPr lang="en"/>
              <a:t>Total right:  52  Out of:  60</a:t>
            </a:r>
            <a:br>
              <a:rPr lang="en"/>
            </a:br>
            <a:r>
              <a:rPr lang="en"/>
              <a:t>Accuracy: </a:t>
            </a:r>
            <a:r>
              <a:rPr lang="en" b="1"/>
              <a:t>86.67%</a:t>
            </a:r>
            <a:r>
              <a:rPr lang="en"/>
              <a:t/>
            </a:r>
            <a:br>
              <a:rPr lang="en"/>
            </a:br>
            <a:endParaRPr lang="en"/>
          </a:p>
        </p:txBody>
      </p:sp>
      <p:sp>
        <p:nvSpPr>
          <p:cNvPr id="130" name="Shape 130"/>
          <p:cNvSpPr txBox="1"/>
          <p:nvPr/>
        </p:nvSpPr>
        <p:spPr>
          <a:xfrm>
            <a:off x="5665025" y="1145425"/>
            <a:ext cx="3381000" cy="10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Random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Total right:  53  Out of:  60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Accuracy: </a:t>
            </a:r>
            <a:r>
              <a:rPr lang="en" sz="1800" b="1">
                <a:solidFill>
                  <a:schemeClr val="dk2"/>
                </a:solidFill>
              </a:rPr>
              <a:t>88.33%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1948350" y="3161625"/>
            <a:ext cx="5247300" cy="132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No but kind of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K-Fold shows that it does matter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Interpretation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Mining Task #4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Question: How do the runs of Naive Bayes compare to the various kernel runs of SVM (linear, poly, rbf, sigmoid)?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Methods used: SVM algorithm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5498350" y="1152475"/>
            <a:ext cx="3333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SVM beats Bayes in all kernels except Sigmoid. SVM is probably better in the long run except…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The preprocessing is a pain compared to the easy use of Naive Bayes with similar results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1152475"/>
            <a:ext cx="5186644" cy="3416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Mining Task Conclusions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 comparison with Kaggle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90% of Kaggle python submissions are for visualizations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Very little data mining code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Challenges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Interpreting results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Fully understanding algorithm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Visualizing Results (Thanks Kaggle!)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Conclusions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Additional tasks to win competition?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We do not believe there is much of a competition for this dataset since there seems to be no real problem to solve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11700" y="1998000"/>
            <a:ext cx="8520600" cy="114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7200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Project Background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Size of data: 150 records, 5 attributes (ID, Sepal Length, Sepal Width, Petal Length, Petal Width), 3 classifications (Iris-setosa, Iris-versicolor, Iris-virginica)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Properties of the attributes: Continuous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Missing values: None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Are all attributes used or only a subset? : Excluded ID because it’s not informative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Other important information: n/a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Mining Task #1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Question: How does the Iris data react when ran through the kmeans algorithm?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Methods applied: kmeans algorithm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#1 (cont...)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Run samples</a:t>
            </a:r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r="44487"/>
          <a:stretch/>
        </p:blipFill>
        <p:spPr>
          <a:xfrm>
            <a:off x="517725" y="2037149"/>
            <a:ext cx="6619900" cy="30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#1 (cont...)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Computed averages</a:t>
            </a: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850" y="2273475"/>
            <a:ext cx="4666099" cy="208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#1 (cont...)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Informational graphs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5425" y="277749"/>
            <a:ext cx="2323775" cy="2309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7231" y="2533024"/>
            <a:ext cx="4366768" cy="254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533024"/>
            <a:ext cx="4475074" cy="2610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Mining Task #2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Question: How does the Iris data react when ran through the hierarchical algorithm with several different distance metrics and linkages?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euclidean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cityblock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sqeuclidean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cosine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seuclidean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Complete linkage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Single linkage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Ward linkage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Methods applied: hierarchical algorithm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Data Mining Task #2 (cont...)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355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3 Linkage clusters per distance metric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9951" y="1049851"/>
            <a:ext cx="6264036" cy="4093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Mining Task #2 (cont...)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Dendrograms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l="7201"/>
          <a:stretch/>
        </p:blipFill>
        <p:spPr>
          <a:xfrm>
            <a:off x="0" y="2354150"/>
            <a:ext cx="5368576" cy="2916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4">
            <a:alphaModFix/>
          </a:blip>
          <a:srcRect l="7201"/>
          <a:stretch/>
        </p:blipFill>
        <p:spPr>
          <a:xfrm>
            <a:off x="4209350" y="891025"/>
            <a:ext cx="5368576" cy="2916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On-screen Show (16:9)</PresentationFormat>
  <Paragraphs>74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simple-light-2</vt:lpstr>
      <vt:lpstr>Iris Data Mining Project</vt:lpstr>
      <vt:lpstr>Project Background</vt:lpstr>
      <vt:lpstr>Data Mining Task #1</vt:lpstr>
      <vt:lpstr>Data Mining Task #1 (cont...) </vt:lpstr>
      <vt:lpstr>Data Mining Task #1 (cont...) </vt:lpstr>
      <vt:lpstr>Data Mining Task #1 (cont...) </vt:lpstr>
      <vt:lpstr>Data Mining Task #2</vt:lpstr>
      <vt:lpstr>Data Mining Task #2 (cont...) </vt:lpstr>
      <vt:lpstr>Data Mining Task #2 (cont...) </vt:lpstr>
      <vt:lpstr>Data Mining Task #2 (cont...) </vt:lpstr>
      <vt:lpstr>Data Mining Task #3</vt:lpstr>
      <vt:lpstr>Results</vt:lpstr>
      <vt:lpstr>Data Mining Task #4</vt:lpstr>
      <vt:lpstr>Results</vt:lpstr>
      <vt:lpstr>Data Mining Task Conclusions </vt:lpstr>
      <vt:lpstr>Data Mining Task Conclusions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Data Mining Project</dc:title>
  <dc:creator>liuj</dc:creator>
  <cp:lastModifiedBy>liuj</cp:lastModifiedBy>
  <cp:revision>2</cp:revision>
  <dcterms:modified xsi:type="dcterms:W3CDTF">2016-04-28T13:45:25Z</dcterms:modified>
</cp:coreProperties>
</file>