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  <p:sldId id="267" r:id="rId10"/>
    <p:sldId id="261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>
    <p:restoredLeft sz="34578" autoAdjust="0"/>
    <p:restoredTop sz="86323" autoAdjust="0"/>
  </p:normalViewPr>
  <p:slideViewPr>
    <p:cSldViewPr>
      <p:cViewPr varScale="1">
        <p:scale>
          <a:sx n="43" d="100"/>
          <a:sy n="43" d="100"/>
        </p:scale>
        <p:origin x="-2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AD08-4E9F-429F-B49D-B254DB07FEFC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A8B6-9170-45B5-9BD9-2D0B18F91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AD08-4E9F-429F-B49D-B254DB07FEFC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A8B6-9170-45B5-9BD9-2D0B18F91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AD08-4E9F-429F-B49D-B254DB07FEFC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A8B6-9170-45B5-9BD9-2D0B18F91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AD08-4E9F-429F-B49D-B254DB07FEFC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A8B6-9170-45B5-9BD9-2D0B18F91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AD08-4E9F-429F-B49D-B254DB07FEFC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A8B6-9170-45B5-9BD9-2D0B18F91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AD08-4E9F-429F-B49D-B254DB07FEFC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A8B6-9170-45B5-9BD9-2D0B18F91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AD08-4E9F-429F-B49D-B254DB07FEFC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A8B6-9170-45B5-9BD9-2D0B18F91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AD08-4E9F-429F-B49D-B254DB07FEFC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A8B6-9170-45B5-9BD9-2D0B18F91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AD08-4E9F-429F-B49D-B254DB07FEFC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A8B6-9170-45B5-9BD9-2D0B18F91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AD08-4E9F-429F-B49D-B254DB07FEFC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A8B6-9170-45B5-9BD9-2D0B18F91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AD08-4E9F-429F-B49D-B254DB07FEFC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A8B6-9170-45B5-9BD9-2D0B18F91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9AD08-4E9F-429F-B49D-B254DB07FEFC}" type="datetimeFigureOut">
              <a:rPr lang="en-US" smtClean="0"/>
              <a:pPr/>
              <a:t>12/11/2008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7A8B6-9170-45B5-9BD9-2D0B18F91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CS505: Final Exam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Jinze</a:t>
            </a:r>
            <a:r>
              <a:rPr lang="en-US" dirty="0" smtClean="0"/>
              <a:t> Liu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 questions</a:t>
            </a:r>
          </a:p>
          <a:p>
            <a:pPr lvl="1"/>
            <a:r>
              <a:rPr lang="en-US" dirty="0" smtClean="0"/>
              <a:t>5 big questions just like mid-term exam</a:t>
            </a:r>
          </a:p>
          <a:p>
            <a:pPr lvl="1"/>
            <a:r>
              <a:rPr lang="en-US" dirty="0" smtClean="0"/>
              <a:t>1 extra credit question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 </a:t>
            </a:r>
          </a:p>
          <a:p>
            <a:pPr lvl="1"/>
            <a:r>
              <a:rPr lang="en-US" dirty="0" smtClean="0"/>
              <a:t>Location: CB242</a:t>
            </a:r>
          </a:p>
          <a:p>
            <a:pPr lvl="1"/>
            <a:r>
              <a:rPr lang="en-US" dirty="0" smtClean="0"/>
              <a:t>Time: Dec 18</a:t>
            </a:r>
            <a:r>
              <a:rPr lang="en-US" baseline="30000" dirty="0" smtClean="0"/>
              <a:t>th</a:t>
            </a:r>
            <a:r>
              <a:rPr lang="en-US" dirty="0" smtClean="0"/>
              <a:t> 3pm-5pm</a:t>
            </a:r>
          </a:p>
          <a:p>
            <a:pPr lvl="1"/>
            <a:r>
              <a:rPr lang="en-US" dirty="0" smtClean="0"/>
              <a:t>Just bring yourself and a pen or pencil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Week Office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</a:t>
            </a:r>
          </a:p>
          <a:p>
            <a:pPr lvl="1"/>
            <a:r>
              <a:rPr lang="en-US" dirty="0" smtClean="0"/>
              <a:t>Monday, Wednesday, 11am – 1pm</a:t>
            </a:r>
          </a:p>
          <a:p>
            <a:r>
              <a:rPr lang="en-US" dirty="0" smtClean="0"/>
              <a:t>Location</a:t>
            </a:r>
          </a:p>
          <a:p>
            <a:pPr lvl="1"/>
            <a:r>
              <a:rPr lang="en-US" dirty="0" err="1" smtClean="0"/>
              <a:t>Hardymon</a:t>
            </a:r>
            <a:r>
              <a:rPr lang="en-US" dirty="0" smtClean="0"/>
              <a:t> building 237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pPr lvl="1"/>
            <a:r>
              <a:rPr lang="en-US" dirty="0" smtClean="0"/>
              <a:t>Send email or drop by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Mid-Term</a:t>
            </a:r>
          </a:p>
          <a:p>
            <a:pPr lvl="1"/>
            <a:r>
              <a:rPr lang="en-US" dirty="0" smtClean="0"/>
              <a:t>Security and Access Control</a:t>
            </a:r>
          </a:p>
          <a:p>
            <a:pPr lvl="1"/>
            <a:r>
              <a:rPr lang="en-US" dirty="0" smtClean="0"/>
              <a:t>Indexing</a:t>
            </a:r>
          </a:p>
          <a:p>
            <a:r>
              <a:rPr lang="en-US" dirty="0" smtClean="0"/>
              <a:t>After Mid-Term</a:t>
            </a:r>
          </a:p>
          <a:p>
            <a:pPr lvl="1"/>
            <a:r>
              <a:rPr lang="en-US" dirty="0" smtClean="0"/>
              <a:t>Transaction Management</a:t>
            </a:r>
          </a:p>
          <a:p>
            <a:pPr lvl="2"/>
            <a:r>
              <a:rPr lang="en-US" dirty="0" smtClean="0"/>
              <a:t>Locking, Concurrency Control, Logging and Recovery</a:t>
            </a:r>
          </a:p>
          <a:p>
            <a:pPr lvl="1"/>
            <a:r>
              <a:rPr lang="en-US" dirty="0" smtClean="0"/>
              <a:t>Query Processing &amp; Optimization</a:t>
            </a:r>
          </a:p>
          <a:p>
            <a:pPr lvl="1"/>
            <a:r>
              <a:rPr lang="en-US" dirty="0" smtClean="0"/>
              <a:t>Introduction to Information Retrieval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Problem: Given two sets of transactions, determine </a:t>
            </a:r>
          </a:p>
          <a:p>
            <a:pPr lvl="1"/>
            <a:r>
              <a:rPr lang="en-US" dirty="0" smtClean="0"/>
              <a:t>whether they are conflict </a:t>
            </a:r>
            <a:r>
              <a:rPr lang="en-US" dirty="0" err="1" smtClean="0"/>
              <a:t>serializable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which schedule can maximize their concurrency.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the system enforce concurrency control? </a:t>
            </a:r>
          </a:p>
          <a:p>
            <a:r>
              <a:rPr lang="en-US" dirty="0" smtClean="0"/>
              <a:t> Locking</a:t>
            </a:r>
          </a:p>
          <a:p>
            <a:pPr lvl="1"/>
            <a:r>
              <a:rPr lang="en-US" dirty="0" smtClean="0"/>
              <a:t>1. Basic read and write locks</a:t>
            </a:r>
          </a:p>
          <a:p>
            <a:pPr lvl="1"/>
            <a:r>
              <a:rPr lang="en-US" dirty="0" smtClean="0"/>
              <a:t>2. Incremental locks</a:t>
            </a:r>
          </a:p>
          <a:p>
            <a:pPr lvl="1"/>
            <a:r>
              <a:rPr lang="en-US" dirty="0" smtClean="0"/>
              <a:t>3. Tree based locks</a:t>
            </a:r>
          </a:p>
          <a:p>
            <a:r>
              <a:rPr lang="en-US" dirty="0" smtClean="0"/>
              <a:t> Validation based concurrency control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 and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Undo logs</a:t>
            </a:r>
          </a:p>
          <a:p>
            <a:pPr lvl="1"/>
            <a:r>
              <a:rPr lang="en-US" dirty="0" smtClean="0"/>
              <a:t>What’s the content of the log</a:t>
            </a:r>
          </a:p>
          <a:p>
            <a:pPr lvl="1"/>
            <a:r>
              <a:rPr lang="en-US" dirty="0" smtClean="0"/>
              <a:t>How to recover from undo logs</a:t>
            </a:r>
          </a:p>
          <a:p>
            <a:r>
              <a:rPr lang="en-US" dirty="0" smtClean="0"/>
              <a:t>Redo logs</a:t>
            </a:r>
          </a:p>
          <a:p>
            <a:pPr lvl="1"/>
            <a:r>
              <a:rPr lang="en-US" dirty="0" smtClean="0"/>
              <a:t>What’s the content of the log</a:t>
            </a:r>
          </a:p>
          <a:p>
            <a:pPr lvl="1"/>
            <a:r>
              <a:rPr lang="en-US" dirty="0" smtClean="0"/>
              <a:t>How to recover from redo logs</a:t>
            </a:r>
          </a:p>
          <a:p>
            <a:r>
              <a:rPr lang="en-US" dirty="0" smtClean="0"/>
              <a:t>Similar for undo and redo logs. </a:t>
            </a:r>
          </a:p>
          <a:p>
            <a:r>
              <a:rPr lang="en-US" dirty="0" smtClean="0"/>
              <a:t>How to use checkpoints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are the most common queries that are time consuming?</a:t>
            </a:r>
          </a:p>
          <a:p>
            <a:pPr lvl="1"/>
            <a:r>
              <a:rPr lang="en-US" dirty="0" smtClean="0"/>
              <a:t>Join</a:t>
            </a:r>
          </a:p>
          <a:p>
            <a:r>
              <a:rPr lang="en-US" dirty="0" smtClean="0"/>
              <a:t>What’s the basic algorithm to implement Join?</a:t>
            </a:r>
          </a:p>
          <a:p>
            <a:pPr lvl="1"/>
            <a:r>
              <a:rPr lang="en-US" dirty="0" smtClean="0"/>
              <a:t>Why is it time consuming</a:t>
            </a:r>
          </a:p>
          <a:p>
            <a:r>
              <a:rPr lang="en-US" dirty="0" smtClean="0"/>
              <a:t>How to improve it?</a:t>
            </a:r>
          </a:p>
          <a:p>
            <a:pPr lvl="1"/>
            <a:r>
              <a:rPr lang="en-US" dirty="0" smtClean="0"/>
              <a:t>Sorted Merge Join</a:t>
            </a:r>
          </a:p>
          <a:p>
            <a:pPr lvl="1"/>
            <a:r>
              <a:rPr lang="en-US" dirty="0" smtClean="0"/>
              <a:t>Hash-based Join</a:t>
            </a:r>
          </a:p>
          <a:p>
            <a:pPr lvl="1"/>
            <a:r>
              <a:rPr lang="en-US" dirty="0" smtClean="0"/>
              <a:t>What’s their performance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Question: Give a query, what’s the most efficient plan to execute it?</a:t>
            </a:r>
          </a:p>
          <a:p>
            <a:pPr lvl="1"/>
            <a:r>
              <a:rPr lang="en-US" dirty="0" smtClean="0"/>
              <a:t>How many equivalent plans are there?</a:t>
            </a:r>
          </a:p>
          <a:p>
            <a:pPr lvl="2"/>
            <a:r>
              <a:rPr lang="en-US" dirty="0" smtClean="0"/>
              <a:t>Query Rewrite</a:t>
            </a:r>
          </a:p>
          <a:p>
            <a:pPr lvl="1"/>
            <a:r>
              <a:rPr lang="en-US" dirty="0" smtClean="0"/>
              <a:t>What’s the plan with best performance? </a:t>
            </a:r>
          </a:p>
          <a:p>
            <a:pPr lvl="2"/>
            <a:r>
              <a:rPr lang="en-US" dirty="0" smtClean="0"/>
              <a:t>How do you estimate performance based on data distribution?</a:t>
            </a:r>
          </a:p>
          <a:p>
            <a:pPr lvl="1"/>
            <a:r>
              <a:rPr lang="en-US" dirty="0" smtClean="0"/>
              <a:t>How to choose the best plan?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Retrieval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data structure to store document and words relationships</a:t>
            </a:r>
          </a:p>
          <a:p>
            <a:pPr lvl="1"/>
            <a:r>
              <a:rPr lang="en-US" dirty="0" smtClean="0"/>
              <a:t>Dictionary and posting. </a:t>
            </a:r>
          </a:p>
          <a:p>
            <a:r>
              <a:rPr lang="en-US" dirty="0" smtClean="0"/>
              <a:t>How to speed up query of words?</a:t>
            </a:r>
          </a:p>
          <a:p>
            <a:r>
              <a:rPr lang="en-US" dirty="0" smtClean="0"/>
              <a:t>How to tolerant errors in the queries?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CS685: Data Mining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318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CS505: Final Exam Review</vt:lpstr>
      <vt:lpstr>Major Topics</vt:lpstr>
      <vt:lpstr>Concurrency Control</vt:lpstr>
      <vt:lpstr>Locking</vt:lpstr>
      <vt:lpstr>Logging and Recovery</vt:lpstr>
      <vt:lpstr>Query Processing</vt:lpstr>
      <vt:lpstr>Query Plan</vt:lpstr>
      <vt:lpstr>Information Retrieval</vt:lpstr>
      <vt:lpstr>CS685: Data Mining</vt:lpstr>
      <vt:lpstr>Final Exam</vt:lpstr>
      <vt:lpstr>Exam Week Office Hours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Mid-Term Review</dc:title>
  <dc:creator>liuj</dc:creator>
  <cp:lastModifiedBy>liuj</cp:lastModifiedBy>
  <cp:revision>5</cp:revision>
  <dcterms:created xsi:type="dcterms:W3CDTF">2008-10-22T01:47:34Z</dcterms:created>
  <dcterms:modified xsi:type="dcterms:W3CDTF">2008-12-12T16:25:14Z</dcterms:modified>
</cp:coreProperties>
</file>